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67" r:id="rId6"/>
    <p:sldId id="261" r:id="rId7"/>
    <p:sldId id="277" r:id="rId8"/>
    <p:sldId id="262" r:id="rId9"/>
    <p:sldId id="278" r:id="rId10"/>
    <p:sldId id="268" r:id="rId11"/>
    <p:sldId id="273" r:id="rId12"/>
    <p:sldId id="275" r:id="rId13"/>
    <p:sldId id="279" r:id="rId14"/>
    <p:sldId id="263" r:id="rId15"/>
    <p:sldId id="276" r:id="rId16"/>
    <p:sldId id="26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E68C-E670-4429-A7BC-E62805815226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7C440-6E4C-469F-9139-071E18C99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C440-6E4C-469F-9139-071E18C99F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A843-9DAE-47B3-8348-1A4C977531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A843-9DAE-47B3-8348-1A4C977531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C440-6E4C-469F-9139-071E18C99F4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se-flower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9545" y="3505200"/>
            <a:ext cx="8229600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1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705" y="2057400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 পাঠে সবাইকে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istrator\Desktop\Election\khaleda.jpg"/>
          <p:cNvPicPr>
            <a:picLocks noChangeAspect="1" noChangeArrowheads="1"/>
          </p:cNvPicPr>
          <p:nvPr/>
        </p:nvPicPr>
        <p:blipFill>
          <a:blip r:embed="rId3"/>
          <a:srcRect l="22425" t="32558" r="21512" b="9302"/>
          <a:stretch>
            <a:fillRect/>
          </a:stretch>
        </p:blipFill>
        <p:spPr bwMode="auto">
          <a:xfrm>
            <a:off x="381000" y="381000"/>
            <a:ext cx="3886200" cy="29464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\Desktop\Election\hasina11.jpg"/>
          <p:cNvPicPr>
            <a:picLocks noChangeAspect="1" noChangeArrowheads="1"/>
          </p:cNvPicPr>
          <p:nvPr/>
        </p:nvPicPr>
        <p:blipFill>
          <a:blip r:embed="rId4"/>
          <a:srcRect l="16364" t="11111" r="1818"/>
          <a:stretch>
            <a:fillRect/>
          </a:stretch>
        </p:blipFill>
        <p:spPr bwMode="auto">
          <a:xfrm>
            <a:off x="4648200" y="381000"/>
            <a:ext cx="4343400" cy="29972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28600" y="5791200"/>
            <a:ext cx="8686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সরাসরি ভোটে নির্বাচিত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77000" y="3657600"/>
            <a:ext cx="17526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দল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" y="3581400"/>
            <a:ext cx="20574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 দল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560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86200" y="4876800"/>
          <a:ext cx="914400" cy="714375"/>
        </p:xfrm>
        <a:graphic>
          <a:graphicData uri="http://schemas.openxmlformats.org/presentationml/2006/ole">
            <p:oleObj spid="_x0000_s25603" name="Package" showAsIcon="1" r:id="rId5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Election\un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3962400" cy="257002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762000" y="6324600"/>
            <a:ext cx="7543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সরাসরি ভোটে  নির্বাচিত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Documents and Settings\Administrator\Desktop\Election\images 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2800"/>
            <a:ext cx="4226011" cy="2743200"/>
          </a:xfrm>
          <a:prstGeom prst="rect">
            <a:avLst/>
          </a:prstGeom>
          <a:noFill/>
        </p:spPr>
      </p:pic>
      <p:pic>
        <p:nvPicPr>
          <p:cNvPr id="10" name="Picture 3" descr="C:\Documents and Settings\Administrator\Desktop\Election\mp 1.jpg"/>
          <p:cNvPicPr>
            <a:picLocks noChangeAspect="1" noChangeArrowheads="1"/>
          </p:cNvPicPr>
          <p:nvPr/>
        </p:nvPicPr>
        <p:blipFill>
          <a:blip r:embed="rId4"/>
          <a:srcRect l="3333" t="13333" r="16667" b="11111"/>
          <a:stretch>
            <a:fillRect/>
          </a:stretch>
        </p:blipFill>
        <p:spPr bwMode="auto">
          <a:xfrm>
            <a:off x="4724400" y="457200"/>
            <a:ext cx="3886200" cy="2590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28600" y="2971800"/>
            <a:ext cx="20574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জনগণের  ভোটে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4724400"/>
            <a:ext cx="3352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সংসদ সদস্য / ইউনিয়ন পরিষদের সদস্য ও চেয়ারম্যান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907692">
            <a:off x="1270534" y="4024878"/>
            <a:ext cx="1020835" cy="76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নির্বাচিত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পরোক্ষ ভাবে নির্বাচিত 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348494">
            <a:off x="984124" y="1650141"/>
            <a:ext cx="27432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রাষ্ট্রপতি, প্রধান মন্ত্রী, সংরক্ষিত মহিলা সদস্য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4648200"/>
            <a:ext cx="3124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নির্বাচিত সংসদ সদস্যদের ভোটে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Administrator\Desktop\Election\bangladesh-sheikh-hasina-victory-el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3352800" cy="3048000"/>
          </a:xfrm>
          <a:prstGeom prst="rect">
            <a:avLst/>
          </a:prstGeom>
          <a:noFill/>
        </p:spPr>
      </p:pic>
      <p:sp>
        <p:nvSpPr>
          <p:cNvPr id="10" name="Notched Right Arrow 9"/>
          <p:cNvSpPr/>
          <p:nvPr/>
        </p:nvSpPr>
        <p:spPr>
          <a:xfrm rot="21269429">
            <a:off x="3369641" y="2367071"/>
            <a:ext cx="2344364" cy="954169"/>
          </a:xfrm>
          <a:prstGeom prst="notchedRightArrow">
            <a:avLst>
              <a:gd name="adj1" fmla="val 50000"/>
              <a:gd name="adj2" fmla="val 459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66800"/>
            <a:ext cx="17526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ভোটদাতা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066800"/>
            <a:ext cx="2971800" cy="9906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নির্বাচিত প্রতিনিধি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1828800" y="1524000"/>
            <a:ext cx="4114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90800" y="1066800"/>
            <a:ext cx="2971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</a:t>
            </a:r>
          </a:p>
          <a:p>
            <a:pPr algn="ctr"/>
            <a:endParaRPr lang="bn-BD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 ভোট প্রদান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2438400"/>
            <a:ext cx="2514600" cy="6096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প্রত্যক্ষ নির্বাচন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810000"/>
            <a:ext cx="17526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ভোটদাতা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381000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মধ্যবর্তী সংস্থা/প্রতিনিধি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810000"/>
            <a:ext cx="2286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চূড়ান্ত প্রতিনিধি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2" idx="1"/>
          </p:cNvCxnSpPr>
          <p:nvPr/>
        </p:nvCxnSpPr>
        <p:spPr>
          <a:xfrm>
            <a:off x="1905000" y="4267200"/>
            <a:ext cx="762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43600" y="4191000"/>
            <a:ext cx="762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95400" y="5181600"/>
            <a:ext cx="1676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নির্বাচন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86400" y="5181600"/>
            <a:ext cx="1905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দ্বিতীয়বার নির্বাচন</a:t>
            </a:r>
            <a:endParaRPr lang="en-US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90700" y="4686300"/>
            <a:ext cx="838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05500" y="4610100"/>
            <a:ext cx="8382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71800" y="5791200"/>
            <a:ext cx="2819400" cy="6096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19400" y="457200"/>
            <a:ext cx="3733800" cy="9144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828800"/>
            <a:ext cx="7239000" cy="2971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প্রত্যক্ষ ও পরোক্ষ নির্বাচনের দু’টি পার্থক্য উল্লেখপূর্বক প্রত্যক্ষ নির্বাচনের গুরুত্ব উল্লেখ করো।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7912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5512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নির্বাচন কি?        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প্রত্যক্ষ নির্বাচন কি?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পরোক্ষ নির্বাচন কি?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প্রত্যক্ষ ভাবে কারা নির্বাচিত হয়?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পরোক্ষ ভাবে কারা নির্বাচিত হয়?</a:t>
            </a:r>
            <a:endParaRPr lang="en-US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4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প্রত্যক্ষ ও পরোক্ষ নির্বাচনের দু’টি পার্থক্য বলো।</a:t>
            </a:r>
            <a:endParaRPr lang="en-US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038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438400"/>
            <a:ext cx="8153400" cy="2667000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“প্রত্যক্ষ নির্বাচনের মাধ্যমেই গণতন্ত্র প্রতিষ্ঠা সম্ভব”কথটি ব্যাখ্যা করো।  </a:t>
            </a:r>
            <a:endParaRPr lang="en-US" sz="40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Down Ribbon 7"/>
          <p:cNvSpPr/>
          <p:nvPr/>
        </p:nvSpPr>
        <p:spPr>
          <a:xfrm>
            <a:off x="1981200" y="304800"/>
            <a:ext cx="5105400" cy="990600"/>
          </a:xfrm>
          <a:prstGeom prst="ellipseRibbon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My Documents\My Pictures\rose-flower-bouquet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467600" cy="6096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838200" y="381000"/>
            <a:ext cx="7696200" cy="6172200"/>
          </a:xfrm>
          <a:prstGeom prst="roundRect">
            <a:avLst/>
          </a:prstGeom>
          <a:noFill/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আন্তরিক সহযোগিতার জন্য সকলকে</a:t>
            </a:r>
          </a:p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6248400" cy="358140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মোহাম্মদ মিজানুর রহমান মজুমদার </a:t>
            </a:r>
            <a:b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b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ভিরাল্লা এস. কে. উচ্চ বিদ্যালয়</a:t>
            </a:r>
            <a:b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দেবিদ্বার, কুমিল্লা।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১৮তম ব্যাচ(১৮-০৩—৩০-০৩-২০১৩)</a:t>
            </a:r>
            <a:b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 ০১৮১৬-২৭৩৪৫১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mijanmazumdar@yahoo.com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:\Individual Picture\DSC05982.JPG"/>
          <p:cNvPicPr>
            <a:picLocks noChangeAspect="1" noChangeArrowheads="1"/>
          </p:cNvPicPr>
          <p:nvPr/>
        </p:nvPicPr>
        <p:blipFill>
          <a:blip r:embed="rId2" cstate="print"/>
          <a:srcRect t="1408"/>
          <a:stretch>
            <a:fillRect/>
          </a:stretch>
        </p:blipFill>
        <p:spPr bwMode="auto">
          <a:xfrm>
            <a:off x="6553200" y="2228850"/>
            <a:ext cx="2514600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90600" y="609600"/>
            <a:ext cx="7315200" cy="5486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শ্রেণি-সপ্তম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অধ্যায়,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 পরিচ্ছেদ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২৫/০৩/২০১৩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Desktop\Election\vot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3962400" cy="27432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0" name="Picture 6" descr="C:\Documents and Settings\Administrator\Desktop\Election\vot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343400" cy="24384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31" name="Picture 7" descr="C:\Documents and Settings\Administrator\Desktop\Election\vot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85800"/>
            <a:ext cx="4191000" cy="23622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000" y="31242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দেয়ার জন্য দাঁড়িয়ে আছে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1242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ব্যালট পেপার নিচ্ছে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400800"/>
            <a:ext cx="3962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দিচ্ছে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46038"/>
            <a:ext cx="8229600" cy="487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তোমরা কি দেখতে পাচ্ছ</a:t>
            </a: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Documents and Settings\Administrator\Desktop\Election\vot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343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Administrator\Desktop\Election\vote1.jpg"/>
          <p:cNvPicPr>
            <a:picLocks noChangeAspect="1" noChangeArrowheads="1"/>
          </p:cNvPicPr>
          <p:nvPr/>
        </p:nvPicPr>
        <p:blipFill>
          <a:blip r:embed="rId2"/>
          <a:srcRect t="32558" r="40298"/>
          <a:stretch>
            <a:fillRect/>
          </a:stretch>
        </p:blipFill>
        <p:spPr bwMode="auto">
          <a:xfrm>
            <a:off x="162910" y="228600"/>
            <a:ext cx="882869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0" y="2667000"/>
            <a:ext cx="9144000" cy="2667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নির্বাচন ব্যবস্থা </a:t>
            </a:r>
            <a:endParaRPr lang="en-US" sz="88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362200" y="83125"/>
            <a:ext cx="4267200" cy="755075"/>
          </a:xfrm>
          <a:prstGeom prst="flowChartTermina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763000" cy="48782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>
              <a:buFont typeface="Wingdings" pitchFamily="2" charset="2"/>
              <a:buChar char="v"/>
            </a:pPr>
            <a:endParaRPr lang="bn-BD" sz="7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নির্বাচন কী বলতে পারবে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নির্বাচন পদ্ধতি সনাক্ত করতে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প্রত্যক্ষ ও পরোক্ষ নির্বাচনের পার্থক্য নির্ণয়   </a:t>
            </a:r>
          </a:p>
          <a:p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</a:p>
          <a:p>
            <a:pPr>
              <a:buFont typeface="Wingdings" pitchFamily="2" charset="2"/>
              <a:buChar char="v"/>
            </a:pPr>
            <a:r>
              <a:rPr lang="bn-BD" sz="44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নির্বাচনের গুরুত্ব ব্যাখ্যা করতে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Election\st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191000"/>
            <a:ext cx="3200400" cy="1905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Election\st 1.jpg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 l="51162"/>
          <a:stretch>
            <a:fillRect/>
          </a:stretch>
        </p:blipFill>
        <p:spPr bwMode="auto">
          <a:xfrm>
            <a:off x="6172200" y="4038600"/>
            <a:ext cx="2209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Administrator\Desktop\Election\images 36.jpg"/>
          <p:cNvPicPr>
            <a:picLocks noChangeAspect="1" noChangeArrowheads="1"/>
          </p:cNvPicPr>
          <p:nvPr/>
        </p:nvPicPr>
        <p:blipFill>
          <a:blip r:embed="rId4"/>
          <a:srcRect r="7200" b="6726"/>
          <a:stretch>
            <a:fillRect/>
          </a:stretch>
        </p:blipFill>
        <p:spPr bwMode="auto">
          <a:xfrm>
            <a:off x="3276600" y="2362200"/>
            <a:ext cx="22098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Administrator\Desktop\Election\st 5.jpg"/>
          <p:cNvPicPr>
            <a:picLocks noChangeAspect="1" noChangeArrowheads="1"/>
          </p:cNvPicPr>
          <p:nvPr/>
        </p:nvPicPr>
        <p:blipFill>
          <a:blip r:embed="rId5"/>
          <a:srcRect l="42500" r="27500" b="51553"/>
          <a:stretch>
            <a:fillRect/>
          </a:stretch>
        </p:blipFill>
        <p:spPr bwMode="auto">
          <a:xfrm>
            <a:off x="6453452" y="304800"/>
            <a:ext cx="2233348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ight Arrow Callout 15"/>
          <p:cNvSpPr/>
          <p:nvPr/>
        </p:nvSpPr>
        <p:spPr>
          <a:xfrm>
            <a:off x="3505200" y="4419600"/>
            <a:ext cx="2514600" cy="18288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 নেতা পদে মেহেদী কে ভোট দিন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Documents and Settings\Administrator\Desktop\Election\st 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3200400" cy="2228850"/>
          </a:xfrm>
          <a:prstGeom prst="rect">
            <a:avLst/>
          </a:prstGeom>
          <a:noFill/>
        </p:spPr>
      </p:pic>
      <p:sp>
        <p:nvSpPr>
          <p:cNvPr id="17" name="Right Arrow Callout 16"/>
          <p:cNvSpPr/>
          <p:nvPr/>
        </p:nvSpPr>
        <p:spPr>
          <a:xfrm>
            <a:off x="3733800" y="304800"/>
            <a:ext cx="2486891" cy="1981200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 নেতা পদে ইয়াসমিন কে ভোট দিন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590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শ্রেণিকক্ষ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6172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শ্রেণিকক্ষ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2819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শ্রেণিনেতা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7000" y="6172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শ্রেণিনেতা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 rot="10800000">
            <a:off x="1695116" y="128812"/>
            <a:ext cx="5334000" cy="1752600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2362200" y="152400"/>
            <a:ext cx="3962400" cy="12954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133600"/>
            <a:ext cx="7315200" cy="3276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নির্বাচন কী?</a:t>
            </a:r>
            <a:endParaRPr lang="en-US" sz="54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7912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২ মি.</a:t>
            </a:r>
            <a:endParaRPr lang="en-US" dirty="0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9000" y="685800"/>
          <a:ext cx="914400" cy="714375"/>
        </p:xfrm>
        <a:graphic>
          <a:graphicData uri="http://schemas.openxmlformats.org/presentationml/2006/ole">
            <p:oleObj spid="_x0000_s2050" name="Package" showAsIcon="1" r:id="rId4" imgW="914400" imgH="714240" progId="Package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istrator\Desktop\Election\jatiya sang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509796" cy="25146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pic>
        <p:nvPicPr>
          <p:cNvPr id="11" name="Picture 2" descr="C:\Documents and Settings\Administrator\Desktop\Election\banggabha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91000" cy="25146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62000" y="2743200"/>
            <a:ext cx="2971800" cy="457200"/>
          </a:xfrm>
          <a:prstGeom prst="rect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সংসদ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743200"/>
            <a:ext cx="2971800" cy="533400"/>
          </a:xfrm>
          <a:prstGeom prst="rect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বঙ্গভবন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4" descr="C:\Documents and Settings\Administrator\Desktop\Election\khaleda.jpg"/>
          <p:cNvPicPr>
            <a:picLocks noChangeAspect="1" noChangeArrowheads="1"/>
          </p:cNvPicPr>
          <p:nvPr/>
        </p:nvPicPr>
        <p:blipFill>
          <a:blip r:embed="rId4"/>
          <a:srcRect l="22425" t="32558" r="21512" b="9302"/>
          <a:stretch>
            <a:fillRect/>
          </a:stretch>
        </p:blipFill>
        <p:spPr bwMode="auto">
          <a:xfrm>
            <a:off x="76200" y="3352800"/>
            <a:ext cx="2286000" cy="1905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9" name="Picture 5" descr="C:\Documents and Settings\Administrator\Desktop\Election\hasina11.jpg"/>
          <p:cNvPicPr>
            <a:picLocks noChangeAspect="1" noChangeArrowheads="1"/>
          </p:cNvPicPr>
          <p:nvPr/>
        </p:nvPicPr>
        <p:blipFill>
          <a:blip r:embed="rId5"/>
          <a:srcRect l="16364" t="11111" r="1818"/>
          <a:stretch>
            <a:fillRect/>
          </a:stretch>
        </p:blipFill>
        <p:spPr bwMode="auto">
          <a:xfrm>
            <a:off x="2362200" y="3352800"/>
            <a:ext cx="2209800" cy="19050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20" name="Picture 3" descr="C:\Documents and Settings\Administrator\Desktop\Election\preside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352800"/>
            <a:ext cx="3886200" cy="199535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0" y="5486400"/>
            <a:ext cx="8991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কাজ(সময়ঃ ৩ মিনিট)</a:t>
            </a: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নির্বাচনপদ্ধতি কয় ধরনের ও কি কি? ছবি দেখে উল্লেখ কর। </a:t>
            </a:r>
          </a:p>
          <a:p>
            <a:pPr algn="ctr"/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257</Words>
  <Application>Microsoft Office PowerPoint</Application>
  <PresentationFormat>On-screen Show (4:3)</PresentationFormat>
  <Paragraphs>83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স্বাগতম</vt:lpstr>
      <vt:lpstr> মোহাম্মদ মিজানুর রহমান মজুমদার  সহকারী শিক্ষক ভিরাল্লা এস. কে. উচ্চ বিদ্যালয় দেবিদ্বার, কুমিল্লা। ১৮তম ব্যাচ(১৮-০৩—৩০-০৩-২০১৩) মোবাইল ০১৮১৬-২৭৩৪৫১ mijanmazumdar@yahoo.com </vt:lpstr>
      <vt:lpstr>Slide 3</vt:lpstr>
      <vt:lpstr>ছবিগুলোতে তোমরা কি দেখতে পাচ্ছ? </vt:lpstr>
      <vt:lpstr>Slide 5</vt:lpstr>
      <vt:lpstr>Slide 6</vt:lpstr>
      <vt:lpstr>Slide 7</vt:lpstr>
      <vt:lpstr>Slide 8</vt:lpstr>
      <vt:lpstr>Slide 9</vt:lpstr>
      <vt:lpstr>Slide 10</vt:lpstr>
      <vt:lpstr>Slide 11</vt:lpstr>
      <vt:lpstr>পরোক্ষ ভাবে নির্বাচিত  </vt:lpstr>
      <vt:lpstr>Slide 13</vt:lpstr>
      <vt:lpstr>Slide 14</vt:lpstr>
      <vt:lpstr>মূল্যায়ন 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ttc</cp:lastModifiedBy>
  <cp:revision>160</cp:revision>
  <dcterms:created xsi:type="dcterms:W3CDTF">2006-08-16T00:00:00Z</dcterms:created>
  <dcterms:modified xsi:type="dcterms:W3CDTF">2013-04-12T12:28:51Z</dcterms:modified>
</cp:coreProperties>
</file>